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3"/>
  </p:notesMasterIdLst>
  <p:handoutMasterIdLst>
    <p:handoutMasterId r:id="rId14"/>
  </p:handoutMasterIdLst>
  <p:sldIdLst>
    <p:sldId id="261" r:id="rId2"/>
    <p:sldId id="298" r:id="rId3"/>
    <p:sldId id="306" r:id="rId4"/>
    <p:sldId id="307" r:id="rId5"/>
    <p:sldId id="303" r:id="rId6"/>
    <p:sldId id="304" r:id="rId7"/>
    <p:sldId id="300" r:id="rId8"/>
    <p:sldId id="308" r:id="rId9"/>
    <p:sldId id="309" r:id="rId10"/>
    <p:sldId id="390" r:id="rId11"/>
    <p:sldId id="305" r:id="rId12"/>
  </p:sldIdLst>
  <p:sldSz cx="9144000" cy="6840538"/>
  <p:notesSz cx="6797675" cy="9926638"/>
  <p:defaultTextStyle>
    <a:defPPr>
      <a:defRPr lang="en-US"/>
    </a:defPPr>
    <a:lvl1pPr marL="0" algn="l" defTabSz="767182" rtl="0" eaLnBrk="1" latinLnBrk="0" hangingPunct="1">
      <a:defRPr sz="1510" kern="1200">
        <a:solidFill>
          <a:schemeClr val="tx1"/>
        </a:solidFill>
        <a:latin typeface="+mn-lt"/>
        <a:ea typeface="+mn-ea"/>
        <a:cs typeface="+mn-cs"/>
      </a:defRPr>
    </a:lvl1pPr>
    <a:lvl2pPr marL="383591" algn="l" defTabSz="767182" rtl="0" eaLnBrk="1" latinLnBrk="0" hangingPunct="1">
      <a:defRPr sz="1510" kern="1200">
        <a:solidFill>
          <a:schemeClr val="tx1"/>
        </a:solidFill>
        <a:latin typeface="+mn-lt"/>
        <a:ea typeface="+mn-ea"/>
        <a:cs typeface="+mn-cs"/>
      </a:defRPr>
    </a:lvl2pPr>
    <a:lvl3pPr marL="767182" algn="l" defTabSz="767182" rtl="0" eaLnBrk="1" latinLnBrk="0" hangingPunct="1">
      <a:defRPr sz="1510" kern="1200">
        <a:solidFill>
          <a:schemeClr val="tx1"/>
        </a:solidFill>
        <a:latin typeface="+mn-lt"/>
        <a:ea typeface="+mn-ea"/>
        <a:cs typeface="+mn-cs"/>
      </a:defRPr>
    </a:lvl3pPr>
    <a:lvl4pPr marL="1150772" algn="l" defTabSz="767182" rtl="0" eaLnBrk="1" latinLnBrk="0" hangingPunct="1">
      <a:defRPr sz="1510" kern="1200">
        <a:solidFill>
          <a:schemeClr val="tx1"/>
        </a:solidFill>
        <a:latin typeface="+mn-lt"/>
        <a:ea typeface="+mn-ea"/>
        <a:cs typeface="+mn-cs"/>
      </a:defRPr>
    </a:lvl4pPr>
    <a:lvl5pPr marL="1534363" algn="l" defTabSz="767182" rtl="0" eaLnBrk="1" latinLnBrk="0" hangingPunct="1">
      <a:defRPr sz="1510" kern="1200">
        <a:solidFill>
          <a:schemeClr val="tx1"/>
        </a:solidFill>
        <a:latin typeface="+mn-lt"/>
        <a:ea typeface="+mn-ea"/>
        <a:cs typeface="+mn-cs"/>
      </a:defRPr>
    </a:lvl5pPr>
    <a:lvl6pPr marL="1917954" algn="l" defTabSz="767182" rtl="0" eaLnBrk="1" latinLnBrk="0" hangingPunct="1">
      <a:defRPr sz="1510" kern="1200">
        <a:solidFill>
          <a:schemeClr val="tx1"/>
        </a:solidFill>
        <a:latin typeface="+mn-lt"/>
        <a:ea typeface="+mn-ea"/>
        <a:cs typeface="+mn-cs"/>
      </a:defRPr>
    </a:lvl6pPr>
    <a:lvl7pPr marL="2301545" algn="l" defTabSz="767182" rtl="0" eaLnBrk="1" latinLnBrk="0" hangingPunct="1">
      <a:defRPr sz="1510" kern="1200">
        <a:solidFill>
          <a:schemeClr val="tx1"/>
        </a:solidFill>
        <a:latin typeface="+mn-lt"/>
        <a:ea typeface="+mn-ea"/>
        <a:cs typeface="+mn-cs"/>
      </a:defRPr>
    </a:lvl7pPr>
    <a:lvl8pPr marL="2685136" algn="l" defTabSz="767182" rtl="0" eaLnBrk="1" latinLnBrk="0" hangingPunct="1">
      <a:defRPr sz="1510" kern="1200">
        <a:solidFill>
          <a:schemeClr val="tx1"/>
        </a:solidFill>
        <a:latin typeface="+mn-lt"/>
        <a:ea typeface="+mn-ea"/>
        <a:cs typeface="+mn-cs"/>
      </a:defRPr>
    </a:lvl8pPr>
    <a:lvl9pPr marL="3068726" algn="l" defTabSz="767182" rtl="0" eaLnBrk="1" latinLnBrk="0" hangingPunct="1">
      <a:defRPr sz="15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651"/>
    <a:srgbClr val="004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145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6" d="100"/>
          <a:sy n="156" d="100"/>
        </p:scale>
        <p:origin x="31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7CA983-AC0F-094E-9538-0A0934CECA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5DB69-0094-C843-9083-84DC15B71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B6670-0022-7749-9B08-A18809787FB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F0437A-60BA-EB4D-BB06-B590D0AA38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73F24-C11F-384D-B427-C1627745AF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384C1-1C3B-7D4E-8AC2-3A83180A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59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2D32C-38C3-BD45-BC78-C8CC2248875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1241425"/>
            <a:ext cx="4476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5DB05-FEC7-564A-92FA-8C75F0E0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7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SPD been going for approx. 30 years, very important part of business.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Accounts for around 21% turnover giving good revenue, but also good door opener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Once solved customers difficult gauging solution can enjoy future standard gauging business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Gives the portfolio to become customers ‘Go To’ man for gauging solutions.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Team of 11 people handling quoting &amp; order entry…all way to build &amp; test.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Capabilities include AutoCAD 2D, Inventor 3D, CADCAM machining &amp; modern CNC machine tools.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5DB05-FEC7-564A-92FA-8C75F0E04E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77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Times New Roman" panose="02020603050405020304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38E6A7-794E-4431-B176-82EF318199CF}" type="slidenum">
              <a:rPr kumimoji="0" lang="en-GB" altLang="en-US"/>
              <a:pPr>
                <a:spcBef>
                  <a:spcPct val="0"/>
                </a:spcBef>
              </a:pPr>
              <a:t>10</a:t>
            </a:fld>
            <a:endParaRPr kumimoji="0" lang="en-GB" altLang="en-US"/>
          </a:p>
        </p:txBody>
      </p:sp>
    </p:spTree>
    <p:extLst>
      <p:ext uri="{BB962C8B-B14F-4D97-AF65-F5344CB8AC3E}">
        <p14:creationId xmlns:p14="http://schemas.microsoft.com/office/powerpoint/2010/main" val="1084176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5DB05-FEC7-564A-92FA-8C75F0E04E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5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5DB05-FEC7-564A-92FA-8C75F0E04E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33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5DB05-FEC7-564A-92FA-8C75F0E04E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0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5DB05-FEC7-564A-92FA-8C75F0E04E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47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5DB05-FEC7-564A-92FA-8C75F0E04E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2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5DB05-FEC7-564A-92FA-8C75F0E04E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6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5DB05-FEC7-564A-92FA-8C75F0E04E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75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5DB05-FEC7-564A-92FA-8C75F0E04E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34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5DB05-FEC7-564A-92FA-8C75F0E04E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0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91E4-0FB0-3348-8F33-12CE87BFE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2822" y="1903"/>
            <a:ext cx="5315847" cy="1107941"/>
          </a:xfrm>
          <a:prstGeom prst="rect">
            <a:avLst/>
          </a:prstGeom>
        </p:spPr>
        <p:txBody>
          <a:bodyPr anchor="b"/>
          <a:lstStyle>
            <a:lvl1pPr>
              <a:defRPr sz="2400" cap="all" baseline="0">
                <a:latin typeface="Frutiger 56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3200" b="1" i="1" baseline="0" dirty="0">
                <a:solidFill>
                  <a:srgbClr val="004277"/>
                </a:solidFill>
                <a:latin typeface="Frutiger 76 Black" charset="0"/>
                <a:ea typeface="Frutiger 76 Black" charset="0"/>
                <a:cs typeface="Frutiger 76 Black" charset="0"/>
              </a:rPr>
              <a:t> TITLE HEADING</a:t>
            </a:r>
            <a:endParaRPr lang="en-US" sz="3200" i="1" baseline="0" dirty="0">
              <a:solidFill>
                <a:srgbClr val="004277"/>
              </a:solidFill>
              <a:latin typeface="Frutiger 46 Light" charset="0"/>
              <a:ea typeface="Frutiger 46 Light" charset="0"/>
              <a:cs typeface="Frutiger 46 Light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C4F342-2052-4C4E-B60D-449324767A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8650" y="1312319"/>
            <a:ext cx="3343650" cy="4620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5D1B9-5AB0-7648-B984-4E5F643C7D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72777" y="1619444"/>
            <a:ext cx="4664282" cy="3734333"/>
          </a:xfrm>
          <a:prstGeom prst="rect">
            <a:avLst/>
          </a:prstGeom>
        </p:spPr>
        <p:txBody>
          <a:bodyPr/>
          <a:lstStyle>
            <a:lvl1pPr marL="0" marR="0" indent="0" algn="l" defTabSz="767182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2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767182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i="1" baseline="0" dirty="0">
                <a:latin typeface="Frutiger 56" charset="0"/>
                <a:ea typeface="Frutiger 56" charset="0"/>
                <a:cs typeface="Frutiger 56" charset="0"/>
              </a:rPr>
              <a:t>Body text here Body text here Body text here Body text here</a:t>
            </a:r>
            <a:endParaRPr lang="en-US" sz="1600" i="1" baseline="0" dirty="0">
              <a:latin typeface="Frutiger 46 Light" charset="0"/>
              <a:ea typeface="Frutiger 46 Light" charset="0"/>
              <a:cs typeface="Frutiger 46 Light" charset="0"/>
            </a:endParaRPr>
          </a:p>
          <a:p>
            <a:pPr>
              <a:lnSpc>
                <a:spcPts val="1300"/>
              </a:lnSpc>
              <a:spcAft>
                <a:spcPts val="600"/>
              </a:spcAft>
            </a:pPr>
            <a:endParaRPr lang="en-US" sz="1600" i="1" baseline="0" dirty="0">
              <a:latin typeface="Frutiger 46 Light" charset="0"/>
              <a:ea typeface="Frutiger 46 Light" charset="0"/>
              <a:cs typeface="Frutiger 46 Light" charset="0"/>
            </a:endParaRPr>
          </a:p>
          <a:p>
            <a:pPr>
              <a:lnSpc>
                <a:spcPts val="1300"/>
              </a:lnSpc>
              <a:spcAft>
                <a:spcPts val="600"/>
              </a:spcAft>
            </a:pPr>
            <a:endParaRPr lang="en-US" sz="1600" i="1" baseline="0" dirty="0">
              <a:latin typeface="Frutiger 46 Light" charset="0"/>
              <a:ea typeface="Frutiger 46 Light" charset="0"/>
              <a:cs typeface="Frutiger 46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5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40DB9152-3B42-2D4E-9374-0B6531D59A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9635" y="1343601"/>
            <a:ext cx="2751198" cy="41533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1D1D0B-8FC5-D54C-B94F-E44D5E69B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9792" y="1903"/>
            <a:ext cx="5353778" cy="114284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lnSpc>
                <a:spcPts val="3000"/>
              </a:lnSpc>
            </a:pPr>
            <a:r>
              <a:rPr lang="en-US" sz="3200" b="1" i="1" baseline="0" dirty="0">
                <a:solidFill>
                  <a:srgbClr val="004277"/>
                </a:solidFill>
                <a:latin typeface="Frutiger 76 Black" charset="0"/>
                <a:ea typeface="Frutiger 76 Black" charset="0"/>
                <a:cs typeface="Frutiger 76 Black" charset="0"/>
              </a:rPr>
              <a:t> TITLE HEADING</a:t>
            </a:r>
            <a:endParaRPr lang="en-US" sz="3200" i="1" baseline="0" dirty="0">
              <a:solidFill>
                <a:srgbClr val="004277"/>
              </a:solidFill>
              <a:latin typeface="Frutiger 46 Light" charset="0"/>
              <a:ea typeface="Frutiger 46 Light" charset="0"/>
              <a:cs typeface="Frutiger 46 Light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6899107-25D2-384B-A4FC-305F45D5BAD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79791" y="1319299"/>
            <a:ext cx="4348635" cy="4446307"/>
          </a:xfrm>
          <a:prstGeom prst="rect">
            <a:avLst/>
          </a:prstGeom>
        </p:spPr>
        <p:txBody>
          <a:bodyPr/>
          <a:lstStyle>
            <a:lvl1pPr marL="285750" marR="0" indent="-285750" algn="l" defTabSz="767182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en-US" sz="1600" i="1" baseline="0" dirty="0">
                <a:latin typeface="Frutiger 46 Light" charset="0"/>
                <a:ea typeface="Frutiger 46 Light" charset="0"/>
                <a:cs typeface="Frutiger 46 Light" charset="0"/>
              </a:rPr>
              <a:t>BULLETS</a:t>
            </a:r>
          </a:p>
          <a:p>
            <a:pPr marL="285750" marR="0" lvl="0" indent="-285750" algn="l" defTabSz="767182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i="1" baseline="0" dirty="0">
                <a:latin typeface="Frutiger 46 Light" charset="0"/>
                <a:ea typeface="Frutiger 46 Light" charset="0"/>
                <a:cs typeface="Frutiger 46 Light" charset="0"/>
              </a:rPr>
              <a:t>BULLETS</a:t>
            </a:r>
          </a:p>
          <a:p>
            <a:pPr marL="285750" marR="0" lvl="0" indent="-285750" algn="l" defTabSz="767182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i="1" baseline="0" dirty="0">
                <a:latin typeface="Frutiger 46 Light" charset="0"/>
                <a:ea typeface="Frutiger 46 Light" charset="0"/>
                <a:cs typeface="Frutiger 46 Light" charset="0"/>
              </a:rPr>
              <a:t>BULLETS</a:t>
            </a:r>
          </a:p>
          <a:p>
            <a:pPr marL="285750" marR="0" lvl="0" indent="-285750" algn="l" defTabSz="767182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i="1" baseline="0" dirty="0">
                <a:latin typeface="Frutiger 46 Light" charset="0"/>
                <a:ea typeface="Frutiger 46 Light" charset="0"/>
                <a:cs typeface="Frutiger 46 Light" charset="0"/>
              </a:rPr>
              <a:t>BULLETS</a:t>
            </a:r>
          </a:p>
          <a:p>
            <a:pPr marL="285750" marR="0" lvl="0" indent="-285750" algn="l" defTabSz="767182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i="1" baseline="0" dirty="0">
                <a:latin typeface="Frutiger 46 Light" charset="0"/>
                <a:ea typeface="Frutiger 46 Light" charset="0"/>
                <a:cs typeface="Frutiger 46 Light" charset="0"/>
              </a:rPr>
              <a:t>BULLETS</a:t>
            </a:r>
          </a:p>
          <a:p>
            <a:pPr>
              <a:lnSpc>
                <a:spcPts val="1300"/>
              </a:lnSpc>
              <a:spcAft>
                <a:spcPts val="600"/>
              </a:spcAft>
            </a:pPr>
            <a:endParaRPr lang="en-US" sz="1600" i="1" baseline="0" dirty="0">
              <a:latin typeface="Frutiger 46 Light" charset="0"/>
              <a:ea typeface="Frutiger 46 Light" charset="0"/>
              <a:cs typeface="Frutiger 46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1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29AA2-4DEB-4783-9296-6AF368CB5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17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FC2AFD-937E-BD4A-B025-1E09CBEADB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0047"/>
            <a:ext cx="9144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2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7354" y="2917708"/>
            <a:ext cx="75676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002060"/>
                </a:solidFill>
                <a:cs typeface="Arial" charset="0"/>
              </a:rPr>
              <a:t>Special Applications</a:t>
            </a:r>
          </a:p>
          <a:p>
            <a:pPr algn="ctr"/>
            <a:r>
              <a:rPr lang="en-GB" sz="4400" b="1" dirty="0">
                <a:solidFill>
                  <a:srgbClr val="002060"/>
                </a:solidFill>
                <a:cs typeface="Arial" charset="0"/>
              </a:rPr>
              <a:t>Valve Seat Pocket Gauging </a:t>
            </a:r>
          </a:p>
          <a:p>
            <a:pPr algn="ctr"/>
            <a:endParaRPr lang="en-GB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665" y="554139"/>
            <a:ext cx="4647062" cy="258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8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6669" y="944001"/>
            <a:ext cx="6687424" cy="702882"/>
          </a:xfrm>
        </p:spPr>
        <p:txBody>
          <a:bodyPr/>
          <a:lstStyle/>
          <a:p>
            <a:pPr>
              <a:defRPr/>
            </a:pPr>
            <a:r>
              <a:rPr lang="en-GB" sz="1995" dirty="0">
                <a:cs typeface="Arial" charset="0"/>
              </a:rPr>
              <a:t>Typical set for measurement of seat pocket cavity:</a:t>
            </a:r>
            <a:br>
              <a:rPr lang="en-GB" sz="1995" dirty="0">
                <a:cs typeface="Arial" charset="0"/>
              </a:rPr>
            </a:br>
            <a:endParaRPr lang="en-GB" sz="3192" dirty="0">
              <a:cs typeface="Arial" charset="0"/>
            </a:endParaRP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065" y="2315807"/>
            <a:ext cx="5099550" cy="3044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339371" y="4554273"/>
            <a:ext cx="243289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339371" y="3838019"/>
            <a:ext cx="25857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54966" y="3053281"/>
            <a:ext cx="28723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91786" y="2028410"/>
            <a:ext cx="0" cy="5747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54966" y="4184158"/>
            <a:ext cx="1866897" cy="2755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GB" sz="1197" dirty="0">
                <a:latin typeface="+mj-lt"/>
                <a:cs typeface="Arial" charset="0"/>
              </a:rPr>
              <a:t>CALIBRATION RINGS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2419" y="3481097"/>
            <a:ext cx="1938152" cy="2755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GB" sz="1197" dirty="0">
                <a:latin typeface="+mj-lt"/>
                <a:cs typeface="Arial" charset="0"/>
              </a:rPr>
              <a:t>DIAMETER GAUGES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5385" y="2682752"/>
            <a:ext cx="2028410" cy="2755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GB" sz="1197" dirty="0">
                <a:latin typeface="+mj-lt"/>
                <a:cs typeface="Arial" charset="0"/>
              </a:rPr>
              <a:t>CALIBRATION TOOLING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92726" y="1732303"/>
            <a:ext cx="2029993" cy="2755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GB" sz="1197" dirty="0">
                <a:latin typeface="+mj-lt"/>
                <a:cs typeface="Arial" charset="0"/>
              </a:rPr>
              <a:t>DISTANCE GAUGES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318" y="1040866"/>
            <a:ext cx="5789565" cy="51623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64532" y="558870"/>
            <a:ext cx="3044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Symmetry measurement </a:t>
            </a:r>
          </a:p>
        </p:txBody>
      </p:sp>
    </p:spTree>
    <p:extLst>
      <p:ext uri="{BB962C8B-B14F-4D97-AF65-F5344CB8AC3E}">
        <p14:creationId xmlns:p14="http://schemas.microsoft.com/office/powerpoint/2010/main" val="106182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4209" y="10730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cs typeface="Arial" charset="0"/>
              </a:rPr>
              <a:t>Oil &amp; Gas Valve Cavity Measurement</a:t>
            </a:r>
            <a:br>
              <a:rPr lang="en-GB" sz="1600" dirty="0">
                <a:cs typeface="Arial" charset="0"/>
              </a:rPr>
            </a:br>
            <a:r>
              <a:rPr lang="en-GB" sz="1600" dirty="0">
                <a:cs typeface="Arial" charset="0"/>
              </a:rPr>
              <a:t>Supplied to Cameron / AKER Solutions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826" y="2179643"/>
            <a:ext cx="4940491" cy="3711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775" y="1066070"/>
            <a:ext cx="2227145" cy="2227145"/>
          </a:xfrm>
          <a:prstGeom prst="rect">
            <a:avLst/>
          </a:prstGeom>
        </p:spPr>
      </p:pic>
      <p:pic>
        <p:nvPicPr>
          <p:cNvPr id="1026" name="Picture 2" descr="Image result for cameron gate val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307" y="3649072"/>
            <a:ext cx="2260079" cy="20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17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5475" y="508573"/>
            <a:ext cx="73821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Oil &amp; Gas Valve Cavity Measurement – Diameter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3 – point heads for self centralisation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Spherical anvil form for Speed, repeatability and ease of use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FA0AB07-5C0A-41A7-9FA3-959B73D6B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47" y="1953847"/>
            <a:ext cx="7895588" cy="3998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75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C1E5954A-AFBA-451B-85D1-40C03BC21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21" y="1965652"/>
            <a:ext cx="4064693" cy="3217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1975" y="902222"/>
            <a:ext cx="51327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cs typeface="Arial" charset="0"/>
              </a:rPr>
              <a:t>Small / medium diameter gauges with 1 or 2 piece heads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cs typeface="Arial" charset="0"/>
              </a:rPr>
              <a:t>Bluetooth data transfer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FC8ADA5-5B2E-4C83-8D46-EF3DB7D39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23" y="3372558"/>
            <a:ext cx="3936854" cy="2530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545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BAF9DA8-1AEB-4374-B506-FAE05A33E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014" y="3045751"/>
            <a:ext cx="2724594" cy="2805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91C6124-4E0F-40C6-B2B6-6FBEEA32E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5" y="3050931"/>
            <a:ext cx="5363308" cy="2843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F1F0B5-A0D0-49CC-BA31-306459F35B71}"/>
              </a:ext>
            </a:extLst>
          </p:cNvPr>
          <p:cNvSpPr/>
          <p:nvPr/>
        </p:nvSpPr>
        <p:spPr>
          <a:xfrm>
            <a:off x="1503485" y="1003979"/>
            <a:ext cx="61370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cs typeface="Arial" charset="0"/>
              </a:rPr>
              <a:t>Medium / Large diameter gauges with 2 piece heads</a:t>
            </a:r>
          </a:p>
          <a:p>
            <a:endParaRPr lang="en-GB" sz="2000" dirty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Extended depth options 3”, 4”, 6”, 20” and 40”</a:t>
            </a:r>
          </a:p>
          <a:p>
            <a:endParaRPr lang="en-GB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3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5320" y="1154566"/>
            <a:ext cx="59163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2 Point heads with ball contacts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Measurement of pocket width and parallelism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Bluetooth option available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Extended depth to 2m+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360" y="2231784"/>
            <a:ext cx="5019964" cy="3689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40729" y="697458"/>
            <a:ext cx="38699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cs typeface="Arial" charset="0"/>
              </a:rPr>
              <a:t>Seat Pocket – Face Width Measurement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74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7038" y="794468"/>
            <a:ext cx="4203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2 Point across flats measurement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567F795-3FF4-4237-95E5-C039F06D1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00" y="1540803"/>
            <a:ext cx="5424864" cy="4068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39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0729" y="820458"/>
            <a:ext cx="5916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Small type for 1-13/16 up to 3-1/8”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Depth sleeves can be added to accommodate various pocket depths.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0729" y="370562"/>
            <a:ext cx="38699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cs typeface="Arial" charset="0"/>
              </a:rPr>
              <a:t>Seat Pocket – Face Width Measurement</a:t>
            </a:r>
            <a:endParaRPr lang="en-GB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739907F-D177-4FF8-B217-743594987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106" y="1651455"/>
            <a:ext cx="3354507" cy="1828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83E8560C-6EAB-4435-9E3E-C09C0F3A9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24" y="1651455"/>
            <a:ext cx="3121524" cy="1833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E8ED170-F769-4495-B16C-2FFBEE18A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107" y="3683976"/>
            <a:ext cx="3102241" cy="251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04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0729" y="820458"/>
            <a:ext cx="5916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Large type seat pocket width for 4-1/16” up to 7-1/16”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0729" y="370562"/>
            <a:ext cx="38699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cs typeface="Arial" charset="0"/>
              </a:rPr>
              <a:t>Seat Pocket – Face Width Measurement</a:t>
            </a:r>
            <a:endParaRPr lang="en-GB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AE6FC462-1E2D-414E-816C-EE0622712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79" y="2019000"/>
            <a:ext cx="4633814" cy="32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9FF4D24C-1A91-48D4-B130-DD2DEA981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27" y="1362869"/>
            <a:ext cx="2505027" cy="4644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5112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000370_Bowers_Group_PowerPoint_Template" id="{BDEDDDDB-98CE-6C4F-9A33-3970261D08E1}" vid="{63DCBA4A-4D53-9045-88C3-9A81427ED9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J000370_Bowers_Group_PowerPoint_Template</Template>
  <TotalTime>987</TotalTime>
  <Words>277</Words>
  <Application>Microsoft Office PowerPoint</Application>
  <PresentationFormat>Custom</PresentationFormat>
  <Paragraphs>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Frutiger 46 Light</vt:lpstr>
      <vt:lpstr>Frutiger 56</vt:lpstr>
      <vt:lpstr>Frutiger 76 Black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set for measurement of seat pocket cavity: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Clewer</dc:creator>
  <cp:lastModifiedBy>Don Parker</cp:lastModifiedBy>
  <cp:revision>140</cp:revision>
  <cp:lastPrinted>2019-06-04T06:54:24Z</cp:lastPrinted>
  <dcterms:created xsi:type="dcterms:W3CDTF">2019-04-12T13:01:02Z</dcterms:created>
  <dcterms:modified xsi:type="dcterms:W3CDTF">2020-10-30T15:28:44Z</dcterms:modified>
</cp:coreProperties>
</file>